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340A1-4A44-43CF-8313-B164EFC2B27C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65B6E-717F-4F25-B7E7-08A09B17B4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65B6E-717F-4F25-B7E7-08A09B17B4C0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65B6E-717F-4F25-B7E7-08A09B17B4C0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65B6E-717F-4F25-B7E7-08A09B17B4C0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26046-55C2-47D6-82F4-923093C0AD03}" type="datetimeFigureOut">
              <a:rPr lang="en-US" smtClean="0"/>
              <a:t>11/30/2008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76925-A227-40D0-82EF-D8E4B29B02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ermiglio\AppData\Local\Microsoft\Windows\Temporary Internet Files\Content.IE5\U3BRET4D\MCj043422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2363546" cy="2514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62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apartment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19050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room or group of rooms that are in a building used as a home.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46482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John</a:t>
            </a:r>
            <a:r>
              <a:rPr lang="en-US" dirty="0" smtClean="0"/>
              <a:t> </a:t>
            </a:r>
            <a:r>
              <a:rPr lang="en-US" sz="3600" dirty="0" smtClean="0"/>
              <a:t>lives in an apartment in Charlotte.</a:t>
            </a:r>
            <a:endParaRPr 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81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Arrive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1242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To come to a place.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Don’t arrive late to school.</a:t>
            </a:r>
            <a:endParaRPr lang="en-US" sz="3600" dirty="0"/>
          </a:p>
        </p:txBody>
      </p:sp>
      <p:pic>
        <p:nvPicPr>
          <p:cNvPr id="10242" name="Picture 2" descr="C:\Users\vermiglio\AppData\Local\Microsoft\Windows\Temporary Internet Files\Content.IE5\K61Y91X9\MPj043939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10900" cy="2666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favorite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1242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One that is liked best.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What is your favorite </a:t>
            </a:r>
            <a:r>
              <a:rPr lang="en-US" sz="3600" dirty="0" err="1" smtClean="0"/>
              <a:t>icecream</a:t>
            </a:r>
            <a:r>
              <a:rPr lang="en-US" sz="3600" dirty="0"/>
              <a:t>?</a:t>
            </a:r>
          </a:p>
        </p:txBody>
      </p:sp>
      <p:pic>
        <p:nvPicPr>
          <p:cNvPr id="11266" name="Picture 2" descr="C:\Users\vermiglio\AppData\Local\Microsoft\Windows\Temporary Internet Files\Content.IE5\U3BRET4D\MCj041247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2209800" cy="3623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medicinal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1242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Used to cure pain or illness.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Aloe can be used to for medicinal purposes.</a:t>
            </a:r>
            <a:endParaRPr lang="en-US" sz="3600" dirty="0"/>
          </a:p>
        </p:txBody>
      </p:sp>
      <p:pic>
        <p:nvPicPr>
          <p:cNvPr id="12290" name="Picture 2" descr="C:\Users\vermiglio\AppData\Local\Microsoft\Windows\Temporary Internet Files\Content.IE5\U3BRET4D\MPj043878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2438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musty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1242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Damp or moldy.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wet towel smells musty.</a:t>
            </a:r>
            <a:endParaRPr lang="en-US" sz="3600" dirty="0"/>
          </a:p>
        </p:txBody>
      </p:sp>
      <p:pic>
        <p:nvPicPr>
          <p:cNvPr id="13316" name="Picture 4" descr="C:\Users\vermiglio\AppData\Local\Microsoft\Windows\Temporary Internet Files\Content.IE5\U3BRET4D\MCHH02530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2518372" cy="3381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sizzles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1242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Makes hissing sound when cooking.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bacon sizzles in the pan.</a:t>
            </a:r>
            <a:endParaRPr lang="en-US" sz="3600" dirty="0"/>
          </a:p>
        </p:txBody>
      </p:sp>
      <p:pic>
        <p:nvPicPr>
          <p:cNvPr id="14340" name="Picture 4" descr="C:\Users\vermiglio\AppData\Local\Microsoft\Windows\Temporary Internet Files\Content.IE5\RXUXLX7R\MCj015559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57200"/>
            <a:ext cx="301512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crackle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1242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Make a crackling or snapping sound.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When you roll up the bag you can hear it crackle.</a:t>
            </a:r>
            <a:endParaRPr lang="en-US" sz="3600" dirty="0"/>
          </a:p>
        </p:txBody>
      </p:sp>
      <p:pic>
        <p:nvPicPr>
          <p:cNvPr id="15362" name="Picture 2" descr="C:\Users\vermiglio\AppData\Local\Microsoft\Windows\Temporary Internet Files\Content.IE5\U3BRET4D\MCj040616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2081048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wok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1905000"/>
            <a:ext cx="579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metal pan that has a rounded bottom. It is used for frying or steaming.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Cook the stir-fry in the wok.</a:t>
            </a:r>
            <a:endParaRPr lang="en-US" sz="3600" dirty="0"/>
          </a:p>
        </p:txBody>
      </p:sp>
      <p:pic>
        <p:nvPicPr>
          <p:cNvPr id="16386" name="Picture 2" descr="C:\Users\vermiglio\AppData\Local\Microsoft\Windows\Temporary Internet Files\Content.IE5\JLTAQZOK\MCj023368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19881" cy="1934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clang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19050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Make a metallic ringing sound.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toddler hit the pots and made a loud clang.</a:t>
            </a:r>
            <a:endParaRPr lang="en-US" sz="3600" dirty="0"/>
          </a:p>
        </p:txBody>
      </p:sp>
      <p:pic>
        <p:nvPicPr>
          <p:cNvPr id="17411" name="Picture 3" descr="C:\Users\vermiglio\AppData\Local\Microsoft\Windows\Temporary Internet Files\Content.IE5\RXUXLX7R\MCj023342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2304107" cy="2144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barely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19812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Only just.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Sam barely made it to the base.</a:t>
            </a:r>
            <a:endParaRPr lang="en-US" sz="3600" dirty="0"/>
          </a:p>
        </p:txBody>
      </p:sp>
      <p:pic>
        <p:nvPicPr>
          <p:cNvPr id="18434" name="Picture 2" descr="C:\Users\vermiglio\AppData\Local\Microsoft\Windows\Temporary Internet Files\Content.IE5\K61Y91X9\MMj0295247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" y="457200"/>
            <a:ext cx="3374967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furious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19812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Very angry.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Mom was furious when I dropped the vase.</a:t>
            </a:r>
            <a:endParaRPr lang="en-US" sz="3600" dirty="0"/>
          </a:p>
        </p:txBody>
      </p:sp>
      <p:pic>
        <p:nvPicPr>
          <p:cNvPr id="19459" name="Picture 3" descr="C:\Users\vermiglio\AppData\Local\Microsoft\Windows\Temporary Internet Files\Content.IE5\K61Y91X9\MCBD07151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533400"/>
            <a:ext cx="1447800" cy="2607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2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delivery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19050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Used </a:t>
            </a:r>
            <a:r>
              <a:rPr lang="en-US" sz="3600" dirty="0"/>
              <a:t>to carry or take something to a place or to a </a:t>
            </a:r>
            <a:r>
              <a:rPr lang="en-US" sz="3600" dirty="0" smtClean="0"/>
              <a:t>person.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46482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man made his delivery of pizza to the house.</a:t>
            </a:r>
            <a:endParaRPr lang="en-US" sz="3600" dirty="0"/>
          </a:p>
        </p:txBody>
      </p:sp>
      <p:pic>
        <p:nvPicPr>
          <p:cNvPr id="2051" name="Picture 3" descr="C:\Users\vermiglio\AppData\Local\Microsoft\Windows\Temporary Internet Files\Content.IE5\JLTAQZOK\MCj043396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"/>
            <a:ext cx="28956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Kung fu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1981200"/>
            <a:ext cx="579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A Chinese system of self-defense, similar to karate.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Lee learned kung fu from his dad.</a:t>
            </a:r>
            <a:endParaRPr lang="en-US" sz="3600" dirty="0"/>
          </a:p>
        </p:txBody>
      </p:sp>
      <p:pic>
        <p:nvPicPr>
          <p:cNvPr id="20482" name="Picture 2" descr="C:\Users\vermiglio\AppData\Local\Microsoft\Windows\Temporary Internet Files\Content.IE5\U3BRET4D\MCj019905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533400"/>
            <a:ext cx="1887648" cy="1717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develop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1981200"/>
            <a:ext cx="647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To help in the growth of, make stronger.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We developed a great friendship.</a:t>
            </a:r>
            <a:endParaRPr lang="en-US" sz="3600" dirty="0"/>
          </a:p>
        </p:txBody>
      </p:sp>
      <p:pic>
        <p:nvPicPr>
          <p:cNvPr id="21507" name="Picture 3" descr="C:\Users\vermiglio\AppData\Local\Microsoft\Windows\Temporary Internet Files\Content.IE5\RXUXLX7R\MPj0439311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86000" cy="3252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2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handcarts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19050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Small wagons, usually with two wheels, that are pulled or pushed by hand.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46482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Dan used the handcart to move the stove.</a:t>
            </a:r>
            <a:endParaRPr lang="en-US" sz="3600" dirty="0"/>
          </a:p>
        </p:txBody>
      </p:sp>
      <p:pic>
        <p:nvPicPr>
          <p:cNvPr id="3074" name="Picture 2" descr="C:\Users\vermiglio\AppData\Local\Microsoft\Windows\Temporary Internet Files\Content.IE5\U3BRET4D\MCj029859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9" y="533400"/>
            <a:ext cx="2453949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2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restaurant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1905000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place where people go to eat meals.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46482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El Amigo is a great restaurant!</a:t>
            </a:r>
            <a:endParaRPr lang="en-US" sz="3600" dirty="0"/>
          </a:p>
        </p:txBody>
      </p:sp>
      <p:pic>
        <p:nvPicPr>
          <p:cNvPr id="4098" name="Picture 2" descr="C:\Users\vermiglio\AppData\Local\Microsoft\Windows\Temporary Internet Files\Content.IE5\RXUXLX7R\MCj043249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57200"/>
            <a:ext cx="2601851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2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market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1905000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place or store where food is sold.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46482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Let’s go to the market to get some vegetables.</a:t>
            </a:r>
            <a:endParaRPr lang="en-US" sz="3600" dirty="0"/>
          </a:p>
        </p:txBody>
      </p:sp>
      <p:pic>
        <p:nvPicPr>
          <p:cNvPr id="5123" name="Picture 3" descr="C:\Users\vermiglio\AppData\Local\Microsoft\Windows\Temporary Internet Files\Content.IE5\JLTAQZOK\MPj043868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43200" cy="20587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2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celebrations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2098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Activities carried out to honor a special day or event 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46482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Birthdays can be great celebrations!</a:t>
            </a:r>
            <a:endParaRPr lang="en-US" sz="3600" dirty="0"/>
          </a:p>
        </p:txBody>
      </p:sp>
      <p:pic>
        <p:nvPicPr>
          <p:cNvPr id="6146" name="Picture 2" descr="C:\Users\vermiglio\AppData\Local\Microsoft\Windows\Temporary Internet Files\Content.IE5\JLTAQZOK\MPj04389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971800" cy="2017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2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Tai chi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2098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 ancient exercise of </a:t>
            </a:r>
            <a:r>
              <a:rPr lang="en-US" sz="3600" dirty="0" err="1" smtClean="0"/>
              <a:t>asian</a:t>
            </a:r>
            <a:r>
              <a:rPr lang="en-US" sz="3600" dirty="0" smtClean="0"/>
              <a:t> decent.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46482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girls practiced tai </a:t>
            </a:r>
            <a:r>
              <a:rPr lang="en-US" sz="3600" dirty="0" err="1" smtClean="0"/>
              <a:t>chi.</a:t>
            </a:r>
            <a:endParaRPr lang="en-US" sz="3600" dirty="0"/>
          </a:p>
        </p:txBody>
      </p:sp>
      <p:pic>
        <p:nvPicPr>
          <p:cNvPr id="7170" name="Picture 2" descr="C:\Users\vermiglio\AppData\Local\Microsoft\Windows\Temporary Internet Files\Content.IE5\RXUXLX7R\MCj039809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207619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81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graceful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2098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Smooth or beautiful movements 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ballerina is very graceful.</a:t>
            </a:r>
            <a:endParaRPr lang="en-US" sz="3600" dirty="0"/>
          </a:p>
        </p:txBody>
      </p:sp>
      <p:pic>
        <p:nvPicPr>
          <p:cNvPr id="8194" name="Picture 2" descr="C:\Users\vermiglio\AppData\Local\Microsoft\Windows\Temporary Internet Files\Content.IE5\JLTAQZOK\MCj0387140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04216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81400" y="609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cobbler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2098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person that works to repair shoes.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6482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cobbler repaired my high heel when it broke.</a:t>
            </a:r>
            <a:endParaRPr lang="en-US" sz="3600" dirty="0"/>
          </a:p>
        </p:txBody>
      </p:sp>
      <p:pic>
        <p:nvPicPr>
          <p:cNvPr id="9218" name="Picture 2" descr="C:\Users\vermiglio\AppData\Local\Microsoft\Windows\Temporary Internet Files\Content.IE5\RXUXLX7R\MCj025057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33400"/>
            <a:ext cx="2734147" cy="2076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348</Words>
  <Application>Microsoft Office PowerPoint</Application>
  <PresentationFormat>On-screen Show (4:3)</PresentationFormat>
  <Paragraphs>66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vermiglio</dc:creator>
  <cp:lastModifiedBy>vermiglio</cp:lastModifiedBy>
  <cp:revision>8</cp:revision>
  <dcterms:created xsi:type="dcterms:W3CDTF">2008-12-01T01:42:50Z</dcterms:created>
  <dcterms:modified xsi:type="dcterms:W3CDTF">2008-12-01T02:57:43Z</dcterms:modified>
</cp:coreProperties>
</file>